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23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22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71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9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22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61375"/>
            <a:ext cx="9720073" cy="4647985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b="1" dirty="0" smtClean="0"/>
              <a:t>Get </a:t>
            </a:r>
            <a:r>
              <a:rPr lang="en-US" b="1" dirty="0" smtClean="0"/>
              <a:t>part</a:t>
            </a:r>
            <a:r>
              <a:rPr lang="en-US" b="1" dirty="0" smtClean="0"/>
              <a:t> </a:t>
            </a:r>
            <a:r>
              <a:rPr lang="en-US" b="1" dirty="0" smtClean="0"/>
              <a:t>numbers for </a:t>
            </a:r>
            <a:r>
              <a:rPr lang="en-US" b="1" dirty="0" smtClean="0"/>
              <a:t>parts supplied by a supplier in London.</a:t>
            </a:r>
            <a:endParaRPr lang="en-US" b="1" dirty="0" smtClean="0"/>
          </a:p>
          <a:p>
            <a:pPr marL="0" indent="0">
              <a:buNone/>
            </a:pPr>
            <a:r>
              <a:rPr lang="en-US" altLang="en-US" dirty="0" smtClean="0"/>
              <a:t>Select </a:t>
            </a:r>
            <a:r>
              <a:rPr lang="en-US" altLang="en-US" dirty="0" smtClean="0"/>
              <a:t>p#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From </a:t>
            </a:r>
            <a:r>
              <a:rPr lang="en-US" altLang="en-US" dirty="0" smtClean="0"/>
              <a:t>SPJ</a:t>
            </a:r>
            <a:endParaRPr lang="en-US" altLang="en-US" dirty="0" smtClean="0"/>
          </a:p>
          <a:p>
            <a:pPr marL="0" indent="0">
              <a:buNone/>
            </a:pPr>
            <a:r>
              <a:rPr lang="en-US" dirty="0"/>
              <a:t>Where s# IN</a:t>
            </a:r>
          </a:p>
          <a:p>
            <a:pPr marL="0" indent="0">
              <a:buNone/>
            </a:pPr>
            <a:r>
              <a:rPr lang="en-US" dirty="0"/>
              <a:t>                (Select s#</a:t>
            </a:r>
          </a:p>
          <a:p>
            <a:pPr marL="0" indent="0">
              <a:buNone/>
            </a:pPr>
            <a:r>
              <a:rPr lang="en-US" dirty="0"/>
              <a:t>                 From </a:t>
            </a:r>
            <a:r>
              <a:rPr lang="en-US" dirty="0" smtClean="0"/>
              <a:t>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</a:t>
            </a:r>
            <a:r>
              <a:rPr lang="en-US" dirty="0" smtClean="0"/>
              <a:t>where city =‘London’);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7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</a:t>
            </a:r>
            <a:r>
              <a:rPr lang="en-US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03042"/>
            <a:ext cx="9720073" cy="450631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2) Get supplier names for </a:t>
            </a:r>
            <a:r>
              <a:rPr lang="en-US" b="1" dirty="0" smtClean="0"/>
              <a:t>parts supplied to some project in an average quantity of more than 320</a:t>
            </a:r>
            <a:r>
              <a:rPr lang="en-US" b="1" dirty="0" smtClean="0"/>
              <a:t>.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smtClean="0"/>
              <a:t>Distinct </a:t>
            </a:r>
            <a:r>
              <a:rPr lang="en-US" dirty="0" err="1" smtClean="0"/>
              <a:t>SPJ.p</a:t>
            </a:r>
            <a:r>
              <a:rPr lang="en-US" dirty="0" smtClean="0"/>
              <a:t>#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smtClean="0"/>
              <a:t>SPJ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Group by </a:t>
            </a:r>
            <a:r>
              <a:rPr lang="en-US" dirty="0" err="1" smtClean="0"/>
              <a:t>SPJ.p</a:t>
            </a:r>
            <a:r>
              <a:rPr lang="en-US" smtClean="0"/>
              <a:t>#, </a:t>
            </a:r>
            <a:r>
              <a:rPr lang="en-US" dirty="0" smtClean="0"/>
              <a:t>SPJ.J#</a:t>
            </a:r>
          </a:p>
          <a:p>
            <a:pPr marL="0" indent="0">
              <a:buNone/>
            </a:pPr>
            <a:r>
              <a:rPr lang="en-US" dirty="0" smtClean="0"/>
              <a:t>Having </a:t>
            </a:r>
            <a:r>
              <a:rPr lang="en-US" dirty="0" err="1" smtClean="0"/>
              <a:t>Avg</a:t>
            </a:r>
            <a:r>
              <a:rPr lang="en-US" dirty="0" smtClean="0"/>
              <a:t>(</a:t>
            </a:r>
            <a:r>
              <a:rPr lang="en-US" dirty="0" err="1" smtClean="0"/>
              <a:t>SPJ.Qty</a:t>
            </a:r>
            <a:r>
              <a:rPr lang="en-US" dirty="0" smtClean="0"/>
              <a:t>) &gt; 320;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490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77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Quiz 2</vt:lpstr>
      <vt:lpstr>Quiz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WALAA</dc:creator>
  <cp:lastModifiedBy>WALAA</cp:lastModifiedBy>
  <cp:revision>11</cp:revision>
  <dcterms:created xsi:type="dcterms:W3CDTF">2018-10-16T21:03:05Z</dcterms:created>
  <dcterms:modified xsi:type="dcterms:W3CDTF">2019-04-07T07:52:41Z</dcterms:modified>
</cp:coreProperties>
</file>